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E37F8-D715-4C88-AC21-B51813421361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5FA4F-48FF-4757-9902-47581BCB89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815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7a147167af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7a147167af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7a147167af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7a147167af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7a147167af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7a147167af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7a147167af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7a147167af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7a147167af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7a147167af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7a147167af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7a147167af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7a147167af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7a147167af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7a147167af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7a147167af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8585d4e79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8585d4e79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8585d4e79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8585d4e79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585d4e79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8585d4e79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585d4e79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585d4e79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7a147167af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7a147167af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f2a975ae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f2a975ae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2a975aea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f2a975aea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f2a975aea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f2a975aea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f2a975aea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f2a975aea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8585d4e79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8585d4e79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BD064-3D1D-736B-9163-BD86CEB5F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81449-F6A2-1247-71B0-7E9FF8C4D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B92DA-6C5A-F8F8-BE3B-2AE85F036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5A038-A2DA-EB82-4BE4-8BF42312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634CB-1D72-F21F-221B-23552EF1F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463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E658-A4E8-F6C4-4D12-8E921663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F5EEF-9A29-282D-A54C-77FA7901D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37AC7-FE90-11F1-7A85-BC3E65E0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CFECE-3C52-54CD-F926-7FA662DA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6D67B-6923-E601-69F7-D2FE70FB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1780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11E7E0-4C29-A5E2-1396-4A4B615F7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3DBB99-FB1D-7A00-85E0-F446ADD54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71BF1-E52B-E8E7-FE0B-D1D679F1E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2F7A3-CA83-7E1E-046A-10028E0A4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D3158-3A92-35B7-49F0-26416290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4871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900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7C16-D183-DD33-D25F-319DBBE7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595A2-9EDD-993E-76D5-53DAA1922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D5BE2-5A8E-AB18-698A-6C85F1CF0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AE45F-D92E-1B9C-4D69-2B9C1BF9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04F4-4E3B-1622-47D6-6B32BB77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237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964F-0802-1E39-5E23-24E50DF5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67009-BB17-C7A3-814A-D0CEFC341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E45B4-C346-8171-A8E5-2D9BCA00F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FE72-0886-10CD-478D-2EB418C27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782E7-8FB6-D090-E16B-3453081F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982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CC4B4-D8C5-3C9F-C4F1-ACC1E300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6A182-3C64-D5B5-95EC-CEB88D8E8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21178-3010-7857-69E3-F3C32C555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D0248-0EAC-10BE-2E27-FB3E8740D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25B87-4443-C8C2-2219-1C851264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65C08-A74C-1CA0-68B7-9A209EA0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179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28C86-8403-37FC-D71B-C59BA7873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26B30-0077-0509-58A7-0C27EA487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5DBA3-DA08-58DB-0BAD-63B6A1560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EABD1D-0EF0-8C75-41FD-BD3627FD7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F4B10E-ACC2-22E7-406D-325FA16A9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C9644-D312-BEB1-5A52-D84B431B4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FC270-7AF0-7165-5A09-F621C7E1E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EDEEE7-50C1-828D-0709-C5804D35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548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423C5-A346-DED2-AB36-F14A3893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C7086C-11CE-0938-C54B-61F5169F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94C7E5-467E-D624-4A6E-BAA1D281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44D0-DB78-8165-B320-DEE23AF7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827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9305DE-72E6-DF95-DC5A-8469F840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8C4C91-E0F9-7142-5C40-BCC71CE8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431BD-AC12-C4D0-3F29-FD500D19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7849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0743-E6BC-A6BC-5AEE-484D5639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8F8EE-CB5F-37AF-0D8F-7E90F667F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03BC-276B-D227-A772-86BC0D9B3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D9683-9EAC-EB06-55B5-9B1DD1209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E3396-A676-C65F-0356-248CCF88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2806C-661E-C222-E4C1-0986FFA4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621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D62FE-9EB3-3BA8-F26D-7EA3F49C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378752-6E2A-3D6A-7D22-4126DA0B8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9DE14-8161-9250-96B3-A11CE299E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BDA1F-387A-25A2-3EB7-F31CAB45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267AF-D7E7-D00D-C126-0D43DC3B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D3309-214F-A57C-02AC-3C779595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6559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7D77FA-AE8D-C5DD-409A-96A95ACE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9BB62-2957-D76D-CC84-CFA0B389B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11C60-126A-63FF-75AC-84CC2F7F6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312B7-DD45-4921-A09D-F8949DBFA2AC}" type="datetimeFigureOut">
              <a:rPr lang="en-ID" smtClean="0"/>
              <a:t>12/09/2024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EC78A-ED53-01C8-2AC4-E8EA25275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A1B59-CBF7-B0DF-B5BD-43BBC175E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2C-E116-4EDE-804A-CB3E067867F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628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ffles.com/jakart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google.com/search?sca_esv=04f11db33f1535fb&amp;sca_upv=1&amp;sxsrf=ADLYWILueF7UNn9fxE0PDZuSjXWaBvxu-g:1722845255290&amp;q=senayan+golf+club&amp;source=lnms&amp;fbs=AEQNm0BKxFXqFZETuC92mLOmXO9xJMdcEc6vsS8xotR_o6JIE2lxJVbfbQf0QBF0bvfl3GFNBPTQACMdFh6XPuV1Z0Eg9hjj1mCoiKv3FGCZSoL8LFWndMdM2XR4aGD0cSNlCtcWfG2Uxx1VHbESZZGtTLqJIpWorIEiBwoLHBotrxsca8c17DXljhODP05SZ-xKH05k1jwUlGV8PNmYih-FkegBBuFe9w&amp;sa=X&amp;ved=2ahUKEwin8sbbst2HAxVZwjgGHdZdJ3EQ0pQJegQIFBAB&amp;biw=1280&amp;bih=665&amp;dpr=1.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gs_ssp=eJzj4tLP1TdIzynMSLYwYLRSNagwSjWzTDNKSkkySTa2NDA3tjKoSEs2NDQxMk9Jskw1NDMxSvGSKMqvTMxJVchKzE4sKklUSM_PSVNIzilNAgBnVBer&amp;q=royale+jakarta+golf+club&amp;oq=roya&amp;gs_lcrp=EgZjaHJvbWUqFQgBEC4YJxivARjHARiABBiKBRiOBTIPCAAQIxgnGOMCGIAEGIoFMhUIARAuGCcYrwEYxwEYgAQYigUYjgUyDAgCEAAYQxiABBiKBTIGCAMQRRg5MgYIBBBFGD0yBggFEEUYPTIGCAYQRRg8MgYIBxBFGDzSAQgyNzU4ajBqNKgCALACAQ&amp;sourceid=chrome&amp;ie=UTF-8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gs_ssp=eJzj4tVP1zc0TDPLyy5JKjIxYLRSNagwSjWzTDM2NEwxSDFMS0tOsTKoSEuyME-xME5JszQ1NDBJTfbiKS4tSyzKS1RIz89JAwCr5hTA&amp;q=suvarna+golf&amp;oq=suvarna&amp;gs_lcrp=EgZjaHJvbWUqGwgCEC4YQxiDARivARjHARixAxiABBiKBRiOBTIRCAAQRRg5GEMYsQMYgAQYigUyFQgBEC4YJxivARjHARiABBiKBRiOBTIbCAIQLhhDGIMBGK8BGMcBGLEDGIAEGIoFGI4FMg8IAxAAGEMYsQMYgAQYigUyFQgEEC4YQxivARjHARixAxiABBiKBTIGCAUQRRg9MgYIBhBFGDwyBggHEEUYPNIBCDM3MDhqMGo3qAIAsAIA&amp;sourceid=chrome&amp;ie=UTF-8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arinah.co.id/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nd-indonesia.com/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zaindonesia.com/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aps.app.goo.gl/e1iwqHM4BhJ2HwmC6" TargetMode="External"/><Relationship Id="rId13" Type="http://schemas.openxmlformats.org/officeDocument/2006/relationships/hyperlink" Target="https://www.jsluwansa.com/" TargetMode="External"/><Relationship Id="rId3" Type="http://schemas.openxmlformats.org/officeDocument/2006/relationships/hyperlink" Target="https://www.marriott.com/en-us/hotels/jktjw-jw-marriott-hotel-jakarta/overview/" TargetMode="External"/><Relationship Id="rId7" Type="http://schemas.openxmlformats.org/officeDocument/2006/relationships/hyperlink" Target="https://hotel-manhattan.com/" TargetMode="External"/><Relationship Id="rId12" Type="http://schemas.openxmlformats.org/officeDocument/2006/relationships/hyperlink" Target="https://maps.app.goo.gl/rNiF29E2f5cY8Han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aps.app.goo.gl/NFhXtC4QEminUajX6" TargetMode="External"/><Relationship Id="rId11" Type="http://schemas.openxmlformats.org/officeDocument/2006/relationships/hyperlink" Target="https://artotelsuitesmangkuluhur.com-jakarta.com/id/" TargetMode="External"/><Relationship Id="rId5" Type="http://schemas.openxmlformats.org/officeDocument/2006/relationships/hyperlink" Target="https://www.ritzcarlton.com/en/hotels/jktrz-the-ritz-carlton-jakarta-mega-kuningan/overview/" TargetMode="External"/><Relationship Id="rId10" Type="http://schemas.openxmlformats.org/officeDocument/2006/relationships/hyperlink" Target="https://maps.app.goo.gl/L3xRXZTkYqB6WDvk6" TargetMode="External"/><Relationship Id="rId4" Type="http://schemas.openxmlformats.org/officeDocument/2006/relationships/hyperlink" Target="https://maps.app.goo.gl/HQopZk4Vn2RJ1dDU7" TargetMode="External"/><Relationship Id="rId9" Type="http://schemas.openxmlformats.org/officeDocument/2006/relationships/hyperlink" Target="https://ciputradevelopment.com/id/detail-properties/ciputra-world-jakarta-1-ascott-kuningan-jakarta-2/" TargetMode="External"/><Relationship Id="rId14" Type="http://schemas.openxmlformats.org/officeDocument/2006/relationships/hyperlink" Target="https://maps.app.goo.gl/AZ9oc2D9finTiQwJ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.png"/><Relationship Id="rId7" Type="http://schemas.openxmlformats.org/officeDocument/2006/relationships/hyperlink" Target="https://maps.app.goo.gl/HQopZk4Vn2RJ1dDU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marriott.com/en-us/hotels/jktjw-jw-marriott-hotel-jakarta/overview/?scid=f2ae0541-1279-4f24-b197-a979c79310b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iputradevelopment.com/id/detail-properties/ciputra-world-jakarta-1-ascott-kuningan-jakarta-2/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jakarta-tourism.go.id/article/enjoy-belanja" TargetMode="External"/><Relationship Id="rId3" Type="http://schemas.openxmlformats.org/officeDocument/2006/relationships/hyperlink" Target="https://www.indonesia.travel/gb/en/destinations/java/dki-jakarta.html" TargetMode="External"/><Relationship Id="rId7" Type="http://schemas.openxmlformats.org/officeDocument/2006/relationships/hyperlink" Target="https://jakarta-tourism.go.id/article/enjoy-olahrag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eadingcourses.com/region/asia+indonesia+java+jakarta/top" TargetMode="External"/><Relationship Id="rId5" Type="http://schemas.openxmlformats.org/officeDocument/2006/relationships/hyperlink" Target="https://jakarta-tourism.go.id/article/enjoy-taman-rekreasi" TargetMode="External"/><Relationship Id="rId10" Type="http://schemas.openxmlformats.org/officeDocument/2006/relationships/hyperlink" Target="https://new.hwgroup.id/" TargetMode="External"/><Relationship Id="rId4" Type="http://schemas.openxmlformats.org/officeDocument/2006/relationships/hyperlink" Target="https://jakarta-tourism.go.id/" TargetMode="External"/><Relationship Id="rId9" Type="http://schemas.openxmlformats.org/officeDocument/2006/relationships/hyperlink" Target="https://jakarta-tourism.go.id/article/bar-loung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Staying at Venue - Hotel Raffles Jakarta</a:t>
            </a:r>
            <a:endParaRPr/>
          </a:p>
        </p:txBody>
      </p:sp>
      <p:sp>
        <p:nvSpPr>
          <p:cNvPr id="164" name="Google Shape;164;p21"/>
          <p:cNvSpPr txBox="1"/>
          <p:nvPr/>
        </p:nvSpPr>
        <p:spPr>
          <a:xfrm>
            <a:off x="4638800" y="6045319"/>
            <a:ext cx="6771600" cy="68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r>
              <a:rPr lang="en" sz="14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https://www.raffles.com/jakarta/</a:t>
            </a:r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4637767" y="1067467"/>
            <a:ext cx="7484000" cy="5200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R="389457">
              <a:lnSpc>
                <a:spcPct val="150000"/>
              </a:lnSpc>
            </a:pPr>
            <a:r>
              <a:rPr lang="en" sz="1533" dirty="0">
                <a:solidFill>
                  <a:srgbClr val="484848"/>
                </a:solidFill>
              </a:rPr>
              <a:t>For Peering Asia 6.0 attendees, we offer a special rate to book accommodations at the venue, Hotel Raffles Jakarta.</a:t>
            </a:r>
            <a:br>
              <a:rPr lang="en" sz="1533" dirty="0">
                <a:solidFill>
                  <a:srgbClr val="484848"/>
                </a:solidFill>
              </a:rPr>
            </a:br>
            <a:br>
              <a:rPr lang="en" sz="1533" dirty="0">
                <a:solidFill>
                  <a:srgbClr val="484848"/>
                </a:solidFill>
              </a:rPr>
            </a:br>
            <a:r>
              <a:rPr lang="en" sz="1533" dirty="0">
                <a:solidFill>
                  <a:srgbClr val="484848"/>
                </a:solidFill>
              </a:rPr>
              <a:t>·Staying Period : 2024.11.05 ~ 2024.11.08</a:t>
            </a:r>
            <a:br>
              <a:rPr lang="en" sz="1533" dirty="0">
                <a:solidFill>
                  <a:srgbClr val="484848"/>
                </a:solidFill>
              </a:rPr>
            </a:br>
            <a:r>
              <a:rPr lang="en" sz="1533" dirty="0">
                <a:solidFill>
                  <a:srgbClr val="484848"/>
                </a:solidFill>
              </a:rPr>
              <a:t>·Room Type : Raffles Room / Raffles Garden View Room (60 sqm)</a:t>
            </a:r>
            <a:br>
              <a:rPr lang="en" sz="1533" dirty="0">
                <a:solidFill>
                  <a:srgbClr val="484848"/>
                </a:solidFill>
              </a:rPr>
            </a:br>
            <a:r>
              <a:rPr lang="en" sz="1533" dirty="0">
                <a:solidFill>
                  <a:srgbClr val="484848"/>
                </a:solidFill>
              </a:rPr>
              <a:t>·Breakfast 1 Pax : Special Rate Offer Single Occupancy </a:t>
            </a:r>
            <a:endParaRPr sz="1533" dirty="0">
              <a:solidFill>
                <a:srgbClr val="484848"/>
              </a:solidFill>
            </a:endParaRPr>
          </a:p>
          <a:p>
            <a:pPr marR="389457">
              <a:lnSpc>
                <a:spcPct val="150000"/>
              </a:lnSpc>
            </a:pPr>
            <a:r>
              <a:rPr lang="en" sz="1533" b="1" dirty="0">
                <a:solidFill>
                  <a:srgbClr val="484848"/>
                </a:solidFill>
              </a:rPr>
              <a:t>IDR 2,750,000++/room/night</a:t>
            </a:r>
            <a:endParaRPr sz="1533" b="1" dirty="0">
              <a:solidFill>
                <a:srgbClr val="484848"/>
              </a:solidFill>
            </a:endParaRPr>
          </a:p>
          <a:p>
            <a:pPr marR="389457">
              <a:lnSpc>
                <a:spcPct val="150000"/>
              </a:lnSpc>
            </a:pPr>
            <a:r>
              <a:rPr lang="en" sz="1533" dirty="0">
                <a:solidFill>
                  <a:srgbClr val="484848"/>
                </a:solidFill>
              </a:rPr>
              <a:t>-Breakfast 2 Pax : Special Rate Offer Double Occupancy</a:t>
            </a:r>
            <a:endParaRPr sz="1533" dirty="0">
              <a:solidFill>
                <a:srgbClr val="484848"/>
              </a:solidFill>
            </a:endParaRPr>
          </a:p>
          <a:p>
            <a:pPr marR="389457">
              <a:lnSpc>
                <a:spcPct val="150000"/>
              </a:lnSpc>
            </a:pPr>
            <a:r>
              <a:rPr lang="en" sz="1533" b="1" dirty="0">
                <a:solidFill>
                  <a:srgbClr val="484848"/>
                </a:solidFill>
              </a:rPr>
              <a:t>IDR 3,010,000++/room/night</a:t>
            </a:r>
            <a:br>
              <a:rPr lang="en" sz="1533" dirty="0">
                <a:solidFill>
                  <a:srgbClr val="484848"/>
                </a:solidFill>
              </a:rPr>
            </a:br>
            <a:br>
              <a:rPr lang="en" sz="1533" dirty="0">
                <a:solidFill>
                  <a:srgbClr val="484848"/>
                </a:solidFill>
              </a:rPr>
            </a:br>
            <a:r>
              <a:rPr lang="en" sz="1533" dirty="0">
                <a:solidFill>
                  <a:srgbClr val="484848"/>
                </a:solidFill>
              </a:rPr>
              <a:t>* In order to reserve room accommodations, we encourage you to send an email to the authorized team as shown below:</a:t>
            </a:r>
            <a:endParaRPr sz="1533" dirty="0">
              <a:solidFill>
                <a:srgbClr val="484848"/>
              </a:solidFill>
            </a:endParaRPr>
          </a:p>
          <a:p>
            <a:pPr marR="389457">
              <a:lnSpc>
                <a:spcPct val="150000"/>
              </a:lnSpc>
            </a:pPr>
            <a:r>
              <a:rPr lang="en" sz="1533" b="1" dirty="0">
                <a:solidFill>
                  <a:srgbClr val="484848"/>
                </a:solidFill>
              </a:rPr>
              <a:t>• Nathanael Vidi - nathanael.vidi@raffles.com</a:t>
            </a:r>
            <a:endParaRPr sz="1533" b="1" dirty="0">
              <a:solidFill>
                <a:srgbClr val="484848"/>
              </a:solidFill>
            </a:endParaRPr>
          </a:p>
          <a:p>
            <a:pPr marR="389457">
              <a:lnSpc>
                <a:spcPct val="150000"/>
              </a:lnSpc>
            </a:pPr>
            <a:r>
              <a:rPr lang="en" sz="1533" b="1" dirty="0">
                <a:solidFill>
                  <a:srgbClr val="484848"/>
                </a:solidFill>
              </a:rPr>
              <a:t>• Reservation Team - bookus.jakarta@raffles.com</a:t>
            </a:r>
            <a:endParaRPr sz="1467" b="1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609600" y="966167"/>
            <a:ext cx="11360800" cy="51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587"/>
              <a:t>5 Stars</a:t>
            </a:r>
            <a:endParaRPr sz="2587"/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0" y="1476167"/>
            <a:ext cx="4231368" cy="282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200" y="4402200"/>
            <a:ext cx="3021568" cy="2266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Tourism Spots</a:t>
            </a:r>
            <a:endParaRPr dirty="0"/>
          </a:p>
        </p:txBody>
      </p:sp>
      <p:sp>
        <p:nvSpPr>
          <p:cNvPr id="266" name="Google Shape;266;p30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Participants can explore </a:t>
            </a:r>
            <a:r>
              <a:rPr lang="en" b="1" dirty="0"/>
              <a:t>@jkboard</a:t>
            </a:r>
            <a:r>
              <a:rPr lang="en" dirty="0"/>
              <a:t> on Instagram to get information about tourism spots and updated events in Jakarta </a:t>
            </a:r>
            <a:endParaRPr dirty="0"/>
          </a:p>
        </p:txBody>
      </p:sp>
      <p:pic>
        <p:nvPicPr>
          <p:cNvPr id="267" name="Google Shape;2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33" y="3081966"/>
            <a:ext cx="7149131" cy="3107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0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9" name="Google Shape;2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Golf Court Nearby - Senayan Golf Club</a:t>
            </a:r>
            <a:endParaRPr/>
          </a:p>
        </p:txBody>
      </p:sp>
      <p:pic>
        <p:nvPicPr>
          <p:cNvPr id="275" name="Google Shape;2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67" y="3518200"/>
            <a:ext cx="3511933" cy="250853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1"/>
          <p:cNvSpPr txBox="1"/>
          <p:nvPr/>
        </p:nvSpPr>
        <p:spPr>
          <a:xfrm>
            <a:off x="7434467" y="2723834"/>
            <a:ext cx="4585600" cy="68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Instagram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@senayangolfclub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77" name="Google Shape;277;p31"/>
          <p:cNvSpPr txBox="1"/>
          <p:nvPr/>
        </p:nvSpPr>
        <p:spPr>
          <a:xfrm>
            <a:off x="7370533" y="1067468"/>
            <a:ext cx="4649600" cy="15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Senayan Golf Club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Jl. Asia Afrika Pintu IX, RT.1/RW.3, Senayan, Kecamatan Tanah Abang, Kota Jakarta Pusat, Daerah Khusus Ibukota Jakarta 10270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</a:t>
            </a:r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(021) 5710181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78" name="Google Shape;27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6801" y="3411434"/>
            <a:ext cx="5599969" cy="260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867" y="926967"/>
            <a:ext cx="3511932" cy="263394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1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1" name="Google Shape;28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Golf Court Nearby - Royale Jakarta Golf Club</a:t>
            </a:r>
            <a:endParaRPr/>
          </a:p>
        </p:txBody>
      </p:sp>
      <p:sp>
        <p:nvSpPr>
          <p:cNvPr id="287" name="Google Shape;287;p32"/>
          <p:cNvSpPr txBox="1"/>
          <p:nvPr/>
        </p:nvSpPr>
        <p:spPr>
          <a:xfrm>
            <a:off x="7434467" y="2723834"/>
            <a:ext cx="4585600" cy="135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https://www.royalejakarta.com/</a:t>
            </a:r>
            <a:endParaRPr sz="14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Instagram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@royalejakartagolfclub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8" name="Google Shape;288;p32"/>
          <p:cNvSpPr txBox="1"/>
          <p:nvPr/>
        </p:nvSpPr>
        <p:spPr>
          <a:xfrm>
            <a:off x="7370533" y="1067468"/>
            <a:ext cx="4649600" cy="15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Royale Jakarta Golf CLub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Jl. Raya Halim Tiga, Halim Perdana Kusumah, Kec. Makasar, Kota Jakarta Timur, Daerah Khusus Ibukota Jakarta 13610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</a:t>
            </a:r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(021) 80888999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89" name="Google Shape;2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300" y="1067467"/>
            <a:ext cx="4211467" cy="27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301" y="3851467"/>
            <a:ext cx="4211465" cy="264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6766" y="4127267"/>
            <a:ext cx="5374977" cy="237336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2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3" name="Google Shape;29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Golf Court Nearby - Suvarna Jakarta Golf Club</a:t>
            </a:r>
            <a:endParaRPr/>
          </a:p>
        </p:txBody>
      </p:sp>
      <p:sp>
        <p:nvSpPr>
          <p:cNvPr id="299" name="Google Shape;299;p33"/>
          <p:cNvSpPr txBox="1"/>
          <p:nvPr/>
        </p:nvSpPr>
        <p:spPr>
          <a:xfrm>
            <a:off x="7434467" y="2723833"/>
            <a:ext cx="4585600" cy="135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https://www.suvarnajakartagolfclub.com/</a:t>
            </a:r>
            <a:endParaRPr sz="14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Instagram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@suvarnajakartagolfclub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00" name="Google Shape;300;p33"/>
          <p:cNvSpPr txBox="1"/>
          <p:nvPr/>
        </p:nvSpPr>
        <p:spPr>
          <a:xfrm>
            <a:off x="7370533" y="1067468"/>
            <a:ext cx="4649600" cy="15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Suvarna Jakarta Golf CLub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Jl. Radar Selatan No.1, RT.3/RW.4, Halim Perdana Kusumah, Kec. Makasar, Kota Jakarta Timur, Daerah Khusus Ibukota Jakarta 13610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+62</a:t>
            </a:r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811-1586-873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01" name="Google Shape;3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101" y="1362564"/>
            <a:ext cx="4128199" cy="266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100" y="4025934"/>
            <a:ext cx="4128200" cy="25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5300" y="4232667"/>
            <a:ext cx="4925331" cy="237336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3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5" name="Google Shape;30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Golf Court Nearby - Pondok Indah Golf Club House</a:t>
            </a:r>
            <a:endParaRPr/>
          </a:p>
        </p:txBody>
      </p:sp>
      <p:sp>
        <p:nvSpPr>
          <p:cNvPr id="311" name="Google Shape;311;p34"/>
          <p:cNvSpPr txBox="1"/>
          <p:nvPr/>
        </p:nvSpPr>
        <p:spPr>
          <a:xfrm>
            <a:off x="7434467" y="2723834"/>
            <a:ext cx="4585600" cy="135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http://www.golfpondokindah.com/</a:t>
            </a:r>
            <a:endParaRPr sz="14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Instagram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@suvarnajakartagolfclub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12" name="Google Shape;312;p34"/>
          <p:cNvSpPr txBox="1"/>
          <p:nvPr/>
        </p:nvSpPr>
        <p:spPr>
          <a:xfrm>
            <a:off x="7370533" y="1067468"/>
            <a:ext cx="4649600" cy="15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Pondok Indah Golf Club House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Jl. Metro Pondok Indah No.Kav 1 1, RT.1/RW.16, Pd. Pinang, Kec. Kby. Lama, Kota Jakarta Selatan, Daerah Khusus Ibukota Jakarta 12310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+62</a:t>
            </a:r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-21-7698966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13" name="Google Shape;3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334" y="4078233"/>
            <a:ext cx="4739319" cy="237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1694018"/>
            <a:ext cx="4238600" cy="238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000" y="4078233"/>
            <a:ext cx="4238616" cy="237336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4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7" name="Google Shape;31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Mall Nearby - Lotte Shopping Avenue</a:t>
            </a:r>
            <a:endParaRPr/>
          </a:p>
        </p:txBody>
      </p:sp>
      <p:sp>
        <p:nvSpPr>
          <p:cNvPr id="323" name="Google Shape;323;p35"/>
          <p:cNvSpPr txBox="1"/>
          <p:nvPr/>
        </p:nvSpPr>
        <p:spPr>
          <a:xfrm>
            <a:off x="7434467" y="2723834"/>
            <a:ext cx="4585600" cy="135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https://www.lottemall.co.id/</a:t>
            </a:r>
            <a:endParaRPr sz="14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Instagram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@lottemalljakarta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24" name="Google Shape;324;p35"/>
          <p:cNvSpPr txBox="1"/>
          <p:nvPr/>
        </p:nvSpPr>
        <p:spPr>
          <a:xfrm>
            <a:off x="7370533" y="1067468"/>
            <a:ext cx="4649600" cy="15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Lotte Shopping Mall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Kuningan, Jl. Prof. DR. Satrio Kav. 3-5, Karet Kuningan, Kecamatan Setiabudi, Daerah Khusus Ibukota Jakarta 12940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+62</a:t>
            </a:r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-2129888008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25" name="Google Shape;3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967" y="750734"/>
            <a:ext cx="2573333" cy="257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967" y="3064500"/>
            <a:ext cx="4788500" cy="319233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5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28" name="Google Shape;32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Mall Nearby - Sarinah</a:t>
            </a:r>
            <a:endParaRPr/>
          </a:p>
        </p:txBody>
      </p:sp>
      <p:sp>
        <p:nvSpPr>
          <p:cNvPr id="334" name="Google Shape;334;p36"/>
          <p:cNvSpPr txBox="1"/>
          <p:nvPr/>
        </p:nvSpPr>
        <p:spPr>
          <a:xfrm>
            <a:off x="7434467" y="2723833"/>
            <a:ext cx="4585600" cy="134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 u="sng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3"/>
              </a:rPr>
              <a:t>http://sarinah.co.id/</a:t>
            </a:r>
            <a:endParaRPr sz="14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endParaRPr sz="14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Instagram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@sarinahindonesia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35" name="Google Shape;335;p36"/>
          <p:cNvSpPr txBox="1"/>
          <p:nvPr/>
        </p:nvSpPr>
        <p:spPr>
          <a:xfrm>
            <a:off x="7370533" y="1067468"/>
            <a:ext cx="4649600" cy="15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Sarinah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Jl. M.H. Thamrin No.11, RT.8/RW.4, Gondangdia, Kec. Menteng, Kota Jakarta Pusat, Daerah Khusus Ibukota Jakarta 10350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+62</a:t>
            </a:r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-2131923008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36" name="Google Shape;33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0" y="1130168"/>
            <a:ext cx="4510232" cy="30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199" y="4137001"/>
            <a:ext cx="5148360" cy="238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1560" y="4137001"/>
            <a:ext cx="4861281" cy="238336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6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0" name="Google Shape;34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Mall Nearby - Grand Indonesia</a:t>
            </a:r>
            <a:endParaRPr/>
          </a:p>
        </p:txBody>
      </p:sp>
      <p:sp>
        <p:nvSpPr>
          <p:cNvPr id="346" name="Google Shape;346;p37"/>
          <p:cNvSpPr txBox="1"/>
          <p:nvPr/>
        </p:nvSpPr>
        <p:spPr>
          <a:xfrm>
            <a:off x="7434467" y="2723833"/>
            <a:ext cx="4585600" cy="134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 u="sng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3"/>
              </a:rPr>
              <a:t>https://www.grand-indonesia.com/</a:t>
            </a:r>
            <a:r>
              <a:rPr lang="en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4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endParaRPr sz="14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Instagram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@grandindo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47" name="Google Shape;347;p37"/>
          <p:cNvSpPr txBox="1"/>
          <p:nvPr/>
        </p:nvSpPr>
        <p:spPr>
          <a:xfrm>
            <a:off x="7370533" y="1067467"/>
            <a:ext cx="4649600" cy="176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Grand Indonesia</a:t>
            </a:r>
            <a:endParaRPr sz="1400">
              <a:solidFill>
                <a:schemeClr val="dk2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Alamat: Jl. MH Thamrin No.1, Menteng, Kec. Menteng, Kota Jakarta Pusat, Daerah Khusus Ibukota Jakarta 10310</a:t>
            </a:r>
            <a:endParaRPr sz="1400">
              <a:solidFill>
                <a:schemeClr val="dk2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48" name="Google Shape;348;p37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9" name="Google Shape;34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1" y="825367"/>
            <a:ext cx="4105769" cy="307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600" y="3904699"/>
            <a:ext cx="3820352" cy="254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1967" y="3811034"/>
            <a:ext cx="3155368" cy="2640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Mall Nearby - Plaza Indonesia</a:t>
            </a:r>
            <a:endParaRPr/>
          </a:p>
        </p:txBody>
      </p:sp>
      <p:sp>
        <p:nvSpPr>
          <p:cNvPr id="358" name="Google Shape;358;p38"/>
          <p:cNvSpPr txBox="1"/>
          <p:nvPr/>
        </p:nvSpPr>
        <p:spPr>
          <a:xfrm>
            <a:off x="7434467" y="2723833"/>
            <a:ext cx="4585600" cy="134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 u="sng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3"/>
              </a:rPr>
              <a:t>https://www.plazaindonesia.com/</a:t>
            </a:r>
            <a:r>
              <a:rPr lang="en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4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endParaRPr sz="14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Instagram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@plazaindonesia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59" name="Google Shape;359;p38"/>
          <p:cNvSpPr txBox="1"/>
          <p:nvPr/>
        </p:nvSpPr>
        <p:spPr>
          <a:xfrm>
            <a:off x="7370533" y="1067467"/>
            <a:ext cx="4649600" cy="11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Plaza Indonesia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Jl. M.H. Thamrin No.Kav.28-30, Gondangdia, Kec. Menteng, Kota Jakarta Pusat, Daerah Khusus Ibukota Jakarta 10350 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60" name="Google Shape;360;p38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61" name="Google Shape;36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600" y="723767"/>
            <a:ext cx="5994400" cy="399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7200" y="4068233"/>
            <a:ext cx="3078968" cy="25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8"/>
          <p:cNvPicPr preferRelativeResize="0"/>
          <p:nvPr/>
        </p:nvPicPr>
        <p:blipFill rotWithShape="1">
          <a:blip r:embed="rId7">
            <a:alphaModFix/>
          </a:blip>
          <a:srcRect t="3800" b="-3799"/>
          <a:stretch/>
        </p:blipFill>
        <p:spPr>
          <a:xfrm>
            <a:off x="142207" y="4085232"/>
            <a:ext cx="4004803" cy="267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Hotel Nearby Venue</a:t>
            </a:r>
            <a:endParaRPr/>
          </a:p>
        </p:txBody>
      </p:sp>
      <p:graphicFrame>
        <p:nvGraphicFramePr>
          <p:cNvPr id="176" name="Google Shape;176;p22"/>
          <p:cNvGraphicFramePr/>
          <p:nvPr/>
        </p:nvGraphicFramePr>
        <p:xfrm>
          <a:off x="660400" y="889000"/>
          <a:ext cx="11360800" cy="59941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86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2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Hotel</a:t>
                      </a:r>
                      <a:endParaRPr sz="16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From Venue</a:t>
                      </a:r>
                      <a:endParaRPr sz="16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Location</a:t>
                      </a:r>
                      <a:endParaRPr sz="1600" b="1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JW Marriott Hotel Jakarta</a:t>
                      </a: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3"/>
                        </a:rPr>
                        <a:t>https://www.marriott.com/en-us/hotels/jktjw-jw-marriott-hotel-jakarta/overview/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5 mins by car</a:t>
                      </a: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9 mins by walk</a:t>
                      </a:r>
                      <a:endParaRPr sz="1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4"/>
                        </a:rPr>
                        <a:t>https://maps.app.goo.gl/HQopZk4Vn2RJ1dDU7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The Ritz Carlton, Mega Kuningan</a:t>
                      </a: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Jakarta</a:t>
                      </a: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5"/>
                        </a:rPr>
                        <a:t>https://www.ritzcarlton.com/en/hotels/jktrz-the-ritz-carlton-jakarta-mega-kuningan/overview/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 mins by car</a:t>
                      </a: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 mins by walk</a:t>
                      </a:r>
                      <a:endParaRPr sz="12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6"/>
                        </a:rPr>
                        <a:t>https://maps.app.goo.gl/NFhXtC4QEminUajX6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44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Manhattan Hotel Jakarta</a:t>
                      </a:r>
                      <a:br>
                        <a:rPr lang="en" sz="1200" dirty="0"/>
                      </a:b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7"/>
                        </a:rPr>
                        <a:t>https://hotel-manhattan.com/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 mins by car</a:t>
                      </a: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 mins by walk</a:t>
                      </a:r>
                      <a:endParaRPr sz="12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8"/>
                        </a:rPr>
                        <a:t>https://maps.app.goo.gl/e1iwqHM4BhJ2HwmC6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Ascott Kuningan, Jakarta</a:t>
                      </a:r>
                      <a:br>
                        <a:rPr lang="en" sz="1200" dirty="0"/>
                      </a:b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9"/>
                        </a:rPr>
                        <a:t>https://ciputradevelopment.com/id/detail-properties/ciputra-world-jakarta-1-ascott-kuningan-jakarta-2/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 mins by walk</a:t>
                      </a:r>
                      <a:endParaRPr sz="12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10"/>
                        </a:rPr>
                        <a:t>https://maps.app.goo.gl/L3xRXZTkYqB6WDvk6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44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Artotel Mangkuluhur Jakarta</a:t>
                      </a: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11"/>
                        </a:rPr>
                        <a:t>https://artotelsuitesmangkuluhur.com-jakarta.com/id/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 mins by car</a:t>
                      </a: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 mins by walk</a:t>
                      </a:r>
                      <a:endParaRPr sz="12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12"/>
                        </a:rPr>
                        <a:t>https://maps.app.goo.gl/rNiF29E2f5cY8Han7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244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JS Luwansa Hotel Jakarta</a:t>
                      </a: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13"/>
                        </a:rPr>
                        <a:t>https://www.jsluwansa.com/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 mins by car</a:t>
                      </a: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 mins by walk</a:t>
                      </a:r>
                      <a:endParaRPr sz="12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 dirty="0">
                          <a:solidFill>
                            <a:schemeClr val="hlink"/>
                          </a:solidFill>
                          <a:hlinkClick r:id="rId14"/>
                        </a:rPr>
                        <a:t>https://maps.app.goo.gl/AZ9oc2D9finTiQwJ6</a:t>
                      </a:r>
                      <a:r>
                        <a:rPr lang="en" sz="1200" dirty="0"/>
                        <a:t> </a:t>
                      </a:r>
                      <a:endParaRPr sz="12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Hotel Nearby Venue - JW Marriott Kuningan</a:t>
            </a:r>
            <a:endParaRPr/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57501"/>
            <a:ext cx="4397760" cy="25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4140200"/>
            <a:ext cx="4397767" cy="228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6567" y="2073901"/>
            <a:ext cx="3789589" cy="228136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7434467" y="2723833"/>
            <a:ext cx="4585600" cy="3057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https://www.marriott.com/en-us/hotels/jktjw-jw-marriott-hotel-jakarta/overview/?scid=f2ae0541-1279-4f24-b197-a979c79310b0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GMaps : </a:t>
            </a:r>
            <a:r>
              <a:rPr lang="en" sz="14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7"/>
              </a:rPr>
              <a:t>https://maps.app.goo.gl/HQopZk4Vn2RJ1dDU7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7370533" y="1067467"/>
            <a:ext cx="4649600" cy="176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JW Marriott Hotel Jakarta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Jl. DR. Ide Anak Agung Gde Agung No.1&amp;2 Kav. E1.2, Kuningan, Kuningan Tim., Kecamatan Setiabudi, Kota Jakarta Selatan, Daerah Khusus Ibukota Jakarta 12950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+62-21-5798 8888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8" name="Google Shape;188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609600" y="966167"/>
            <a:ext cx="11360800" cy="51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587"/>
              <a:t>5 Stars</a:t>
            </a:r>
            <a:endParaRPr sz="2587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Hotel Nearby Venue - The Ritz Carlton, Mega Kuningan</a:t>
            </a:r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7434467" y="3231834"/>
            <a:ext cx="4585600" cy="1333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https://www.ritzcarlton.com/en/hotels/jktrz-the-ritz-carlton-jakarta-mega-kuningan/overview/?scid=f2ae0541-1279-4f24-b197-a979c79310b0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7370533" y="1575467"/>
            <a:ext cx="4649600" cy="177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Ritz Carlton, Mega Kuningan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Jakarta, Jl. DR. Ide Anak Agung Gde Agung No.1 Kav.E.1.1, Mega Kuningan, Daerah Khusus Ibukota Jakarta 12950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+62-21-2551 8888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067" y="1386767"/>
            <a:ext cx="3575000" cy="255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067" y="3904999"/>
            <a:ext cx="3575000" cy="238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7433" y="2527134"/>
            <a:ext cx="3575000" cy="238334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508000" y="864567"/>
            <a:ext cx="11360800" cy="51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587"/>
              <a:t>5 Stars</a:t>
            </a:r>
            <a:endParaRPr sz="2587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Hotel Nearby Venue - Manhattan Kuningan</a:t>
            </a:r>
            <a:endParaRPr/>
          </a:p>
        </p:txBody>
      </p:sp>
      <p:sp>
        <p:nvSpPr>
          <p:cNvPr id="208" name="Google Shape;208;p25"/>
          <p:cNvSpPr txBox="1"/>
          <p:nvPr/>
        </p:nvSpPr>
        <p:spPr>
          <a:xfrm>
            <a:off x="7434467" y="2723834"/>
            <a:ext cx="4585600" cy="1333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https://hotel-manhattan.com/?utm_source=GoogleMyBusiness&amp;utm_medium=GoogleMyBusiness&amp;utm_campaign=GoogleMyBusiness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7370533" y="1067467"/>
            <a:ext cx="4649600" cy="15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Manhattan Hotel, Karet Kuningan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Jl. Prof. Dr. Satrio Kav 19-24 Karet Kuningan, Jakarta Selatan 12940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+62-21-300 40888 - 529 61188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3">
            <a:alphaModFix/>
          </a:blip>
          <a:srcRect l="10666" r="10674"/>
          <a:stretch/>
        </p:blipFill>
        <p:spPr>
          <a:xfrm>
            <a:off x="517067" y="1386767"/>
            <a:ext cx="3575000" cy="255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 rotWithShape="1">
          <a:blip r:embed="rId4">
            <a:alphaModFix/>
          </a:blip>
          <a:srcRect l="7748" r="7748"/>
          <a:stretch/>
        </p:blipFill>
        <p:spPr>
          <a:xfrm>
            <a:off x="517067" y="3904999"/>
            <a:ext cx="3575000" cy="238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 rotWithShape="1">
          <a:blip r:embed="rId5">
            <a:alphaModFix/>
          </a:blip>
          <a:srcRect l="7748" r="7748"/>
          <a:stretch/>
        </p:blipFill>
        <p:spPr>
          <a:xfrm>
            <a:off x="4072433" y="3905001"/>
            <a:ext cx="3575000" cy="238334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4" name="Google Shape;21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 txBox="1">
            <a:spLocks noGrp="1"/>
          </p:cNvSpPr>
          <p:nvPr>
            <p:ph type="title"/>
          </p:nvPr>
        </p:nvSpPr>
        <p:spPr>
          <a:xfrm>
            <a:off x="508000" y="864567"/>
            <a:ext cx="11360800" cy="51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587"/>
              <a:t>4 Stars</a:t>
            </a:r>
            <a:endParaRPr sz="2587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Hotel Nearby Venue - Ascott Kuningan, Jakarta</a:t>
            </a:r>
            <a:endParaRPr/>
          </a:p>
        </p:txBody>
      </p:sp>
      <p:sp>
        <p:nvSpPr>
          <p:cNvPr id="221" name="Google Shape;221;p26"/>
          <p:cNvSpPr txBox="1"/>
          <p:nvPr/>
        </p:nvSpPr>
        <p:spPr>
          <a:xfrm>
            <a:off x="7434467" y="2723834"/>
            <a:ext cx="4585600" cy="88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2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https://ciputradevelopment.com/id/detail-properties/ciputra-world-jakarta-1-ascott-kuningan-jakarta-2/</a:t>
            </a:r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7370533" y="1067467"/>
            <a:ext cx="4649600" cy="15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Ascott, Kuningan Jakarta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Ciputra World 1 Jalan Prof Dr Satrio Kav.3-5 Jakarta 12940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+62 21 3006 0288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4">
            <a:alphaModFix/>
          </a:blip>
          <a:srcRect l="8766" r="8766"/>
          <a:stretch/>
        </p:blipFill>
        <p:spPr>
          <a:xfrm>
            <a:off x="517067" y="1386767"/>
            <a:ext cx="3575000" cy="255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 rotWithShape="1">
          <a:blip r:embed="rId5">
            <a:alphaModFix/>
          </a:blip>
          <a:srcRect t="5500" b="5500"/>
          <a:stretch/>
        </p:blipFill>
        <p:spPr>
          <a:xfrm>
            <a:off x="517067" y="3904999"/>
            <a:ext cx="3575000" cy="238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 rotWithShape="1">
          <a:blip r:embed="rId6">
            <a:alphaModFix/>
          </a:blip>
          <a:srcRect t="357" b="367"/>
          <a:stretch/>
        </p:blipFill>
        <p:spPr>
          <a:xfrm>
            <a:off x="4072433" y="3905001"/>
            <a:ext cx="3575000" cy="238334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6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7" name="Google Shape;22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508000" y="864567"/>
            <a:ext cx="11360800" cy="51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587"/>
              <a:t>4+ Stars</a:t>
            </a:r>
            <a:endParaRPr sz="2587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Hotel Nearby Venue - Artotel Suites Mangkuluhur</a:t>
            </a:r>
            <a:endParaRPr/>
          </a:p>
        </p:txBody>
      </p:sp>
      <p:sp>
        <p:nvSpPr>
          <p:cNvPr id="234" name="Google Shape;234;p27"/>
          <p:cNvSpPr txBox="1"/>
          <p:nvPr/>
        </p:nvSpPr>
        <p:spPr>
          <a:xfrm>
            <a:off x="7434467" y="2723833"/>
            <a:ext cx="4585600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https://artotelsuitesmangkuluhur.com-jakarta.com/id/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7370533" y="1067468"/>
            <a:ext cx="4649600" cy="134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Artotel Suites Mangkuluhur, Jakarta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Jl.Gatot Subroto Kav 2-3, Jakarta 12930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+62-21-526 8833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36" name="Google Shape;236;p27"/>
          <p:cNvPicPr preferRelativeResize="0"/>
          <p:nvPr/>
        </p:nvPicPr>
        <p:blipFill rotWithShape="1">
          <a:blip r:embed="rId3">
            <a:alphaModFix/>
          </a:blip>
          <a:srcRect t="2317" b="2326"/>
          <a:stretch/>
        </p:blipFill>
        <p:spPr>
          <a:xfrm>
            <a:off x="517067" y="1386767"/>
            <a:ext cx="3575000" cy="255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 rotWithShape="1">
          <a:blip r:embed="rId4">
            <a:alphaModFix/>
          </a:blip>
          <a:srcRect l="7996" r="8005"/>
          <a:stretch/>
        </p:blipFill>
        <p:spPr>
          <a:xfrm>
            <a:off x="517067" y="3904999"/>
            <a:ext cx="3575000" cy="238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 rotWithShape="1">
          <a:blip r:embed="rId5">
            <a:alphaModFix/>
          </a:blip>
          <a:srcRect t="5555" b="5555"/>
          <a:stretch/>
        </p:blipFill>
        <p:spPr>
          <a:xfrm>
            <a:off x="4072433" y="3905001"/>
            <a:ext cx="3575000" cy="238334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7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0" name="Google Shape;24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508000" y="864567"/>
            <a:ext cx="11360800" cy="51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587"/>
              <a:t>4 Stars</a:t>
            </a:r>
            <a:endParaRPr sz="2587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Hotel Nearby Venue - JS Luwangsa</a:t>
            </a:r>
            <a:endParaRPr/>
          </a:p>
        </p:txBody>
      </p:sp>
      <p:sp>
        <p:nvSpPr>
          <p:cNvPr id="247" name="Google Shape;247;p28"/>
          <p:cNvSpPr txBox="1"/>
          <p:nvPr/>
        </p:nvSpPr>
        <p:spPr>
          <a:xfrm>
            <a:off x="7434467" y="2723834"/>
            <a:ext cx="4585600" cy="68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https://www.jsluwansa.com/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8" name="Google Shape;248;p28"/>
          <p:cNvSpPr txBox="1"/>
          <p:nvPr/>
        </p:nvSpPr>
        <p:spPr>
          <a:xfrm>
            <a:off x="7370533" y="1067467"/>
            <a:ext cx="4649600" cy="15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467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JS Luwangsa, Rasuna Said</a:t>
            </a:r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Jl. HR Rasuna Said Kav C22, Karet Kuningan Jakarta 12940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r>
              <a:rPr lang="en" sz="1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Phone : +62-21-295 43030</a:t>
            </a:r>
            <a:endParaRPr sz="14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/>
            <a:endParaRPr sz="1467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49" name="Google Shape;249;p28"/>
          <p:cNvPicPr preferRelativeResize="0"/>
          <p:nvPr/>
        </p:nvPicPr>
        <p:blipFill rotWithShape="1">
          <a:blip r:embed="rId3">
            <a:alphaModFix/>
          </a:blip>
          <a:srcRect l="10586" r="10586"/>
          <a:stretch/>
        </p:blipFill>
        <p:spPr>
          <a:xfrm>
            <a:off x="517067" y="1386767"/>
            <a:ext cx="3574999" cy="255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 rotWithShape="1">
          <a:blip r:embed="rId4">
            <a:alphaModFix/>
          </a:blip>
          <a:srcRect l="39" r="29"/>
          <a:stretch/>
        </p:blipFill>
        <p:spPr>
          <a:xfrm>
            <a:off x="517067" y="3904999"/>
            <a:ext cx="3575000" cy="238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 rotWithShape="1">
          <a:blip r:embed="rId5">
            <a:alphaModFix/>
          </a:blip>
          <a:srcRect t="5507" b="5516"/>
          <a:stretch/>
        </p:blipFill>
        <p:spPr>
          <a:xfrm>
            <a:off x="4072433" y="3905001"/>
            <a:ext cx="3575000" cy="2383343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8"/>
          <p:cNvSpPr txBox="1"/>
          <p:nvPr/>
        </p:nvSpPr>
        <p:spPr>
          <a:xfrm>
            <a:off x="10392400" y="123800"/>
            <a:ext cx="1656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Prepared by :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70634" y="65128"/>
            <a:ext cx="461633" cy="4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>
            <a:spLocks noGrp="1"/>
          </p:cNvSpPr>
          <p:nvPr>
            <p:ph type="title"/>
          </p:nvPr>
        </p:nvSpPr>
        <p:spPr>
          <a:xfrm>
            <a:off x="508000" y="864567"/>
            <a:ext cx="11360800" cy="51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587"/>
              <a:t>4 Stars</a:t>
            </a:r>
            <a:endParaRPr sz="2587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Hotel Nearby Entertainment &amp; Experience</a:t>
            </a:r>
            <a:endParaRPr dirty="0"/>
          </a:p>
        </p:txBody>
      </p:sp>
      <p:sp>
        <p:nvSpPr>
          <p:cNvPr id="260" name="Google Shape;260;p29"/>
          <p:cNvSpPr txBox="1"/>
          <p:nvPr/>
        </p:nvSpPr>
        <p:spPr>
          <a:xfrm>
            <a:off x="609600" y="1625600"/>
            <a:ext cx="11166800" cy="317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 Entertainment and Experience venue during your stay in Jakarta, you may check website :</a:t>
            </a:r>
            <a:endParaRPr sz="1733" dirty="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r>
              <a:rPr lang="en" sz="1733" u="sng" dirty="0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3"/>
              </a:rPr>
              <a:t>https://www.indonesia.travel/gb/en/destinations/java/dki-jakarta.html</a:t>
            </a: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. </a:t>
            </a:r>
            <a:endParaRPr sz="1733" dirty="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r>
              <a:rPr lang="en" sz="1733" u="sng" dirty="0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4"/>
              </a:rPr>
              <a:t>https://jakarta-tourism.go.id/</a:t>
            </a: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733" dirty="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endParaRPr sz="1733" dirty="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Some of references that you can check :</a:t>
            </a:r>
            <a:endParaRPr sz="1733" dirty="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609585" indent="-414856">
              <a:buClr>
                <a:schemeClr val="dk2"/>
              </a:buClr>
              <a:buSzPts val="1300"/>
              <a:buFont typeface="Poppins Medium"/>
              <a:buChar char="●"/>
            </a:pP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Tourism Spots : </a:t>
            </a:r>
            <a:r>
              <a:rPr lang="en" sz="1733" u="sng" dirty="0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5"/>
              </a:rPr>
              <a:t>https://jakarta-tourism.go.id/article/enjoy-taman-rekreasi</a:t>
            </a: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733" dirty="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609585" indent="-414856">
              <a:buClr>
                <a:schemeClr val="dk2"/>
              </a:buClr>
              <a:buSzPts val="1300"/>
              <a:buFont typeface="Poppins Medium"/>
              <a:buChar char="●"/>
            </a:pP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Golf Courts : </a:t>
            </a:r>
            <a:r>
              <a:rPr lang="en" sz="1733" u="sng" dirty="0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6"/>
              </a:rPr>
              <a:t>https://www.leadingcourses.com/region/asia+indonesia+java+jakarta/top</a:t>
            </a: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733" dirty="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609585" indent="-414856">
              <a:buClr>
                <a:schemeClr val="dk2"/>
              </a:buClr>
              <a:buSzPts val="1300"/>
              <a:buFont typeface="Poppins Medium"/>
              <a:buChar char="●"/>
            </a:pP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Sport Spots : </a:t>
            </a:r>
            <a:r>
              <a:rPr lang="en" sz="1733" u="sng" dirty="0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7"/>
              </a:rPr>
              <a:t>https://jakarta-tourism.go.id/article/enjoy-olahraga</a:t>
            </a: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733" dirty="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609585" indent="-414856">
              <a:buClr>
                <a:schemeClr val="dk2"/>
              </a:buClr>
              <a:buSzPts val="1300"/>
              <a:buFont typeface="Poppins Medium"/>
              <a:buChar char="●"/>
            </a:pP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Nearby Mall : </a:t>
            </a:r>
            <a:r>
              <a:rPr lang="en" sz="1733" u="sng" dirty="0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8"/>
              </a:rPr>
              <a:t>https://jakarta-tourism.go.id/article/enjoy-belanja</a:t>
            </a: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733" dirty="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609585" indent="-414856">
              <a:buClr>
                <a:schemeClr val="dk2"/>
              </a:buClr>
              <a:buSzPts val="1300"/>
              <a:buFont typeface="Poppins Medium"/>
              <a:buChar char="●"/>
            </a:pP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Experience &amp; Hang out Places : </a:t>
            </a:r>
            <a:r>
              <a:rPr lang="en" sz="1733" u="sng" dirty="0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9"/>
              </a:rPr>
              <a:t>https://jakarta-tourism.go.id/article/bar-lounge</a:t>
            </a: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 </a:t>
            </a:r>
            <a:r>
              <a:rPr lang="en" sz="1733" u="sng" dirty="0">
                <a:solidFill>
                  <a:schemeClr val="hlink"/>
                </a:solidFill>
                <a:latin typeface="Poppins Medium"/>
                <a:ea typeface="Poppins Medium"/>
                <a:cs typeface="Poppins Medium"/>
                <a:sym typeface="Poppins Medium"/>
                <a:hlinkClick r:id="rId10"/>
              </a:rPr>
              <a:t>https://new.hwgroup.id/</a:t>
            </a:r>
            <a:r>
              <a:rPr lang="en" sz="1733" dirty="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733" dirty="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1342</Words>
  <Application>Microsoft Office PowerPoint</Application>
  <PresentationFormat>Widescreen</PresentationFormat>
  <Paragraphs>203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Poppins</vt:lpstr>
      <vt:lpstr>Poppins Medium</vt:lpstr>
      <vt:lpstr>Office Theme</vt:lpstr>
      <vt:lpstr>Staying at Venue - Hotel Raffles Jakarta</vt:lpstr>
      <vt:lpstr>Hotel Nearby Venue</vt:lpstr>
      <vt:lpstr>Hotel Nearby Venue - JW Marriott Kuningan</vt:lpstr>
      <vt:lpstr>Hotel Nearby Venue - The Ritz Carlton, Mega Kuningan</vt:lpstr>
      <vt:lpstr>Hotel Nearby Venue - Manhattan Kuningan</vt:lpstr>
      <vt:lpstr>Hotel Nearby Venue - Ascott Kuningan, Jakarta</vt:lpstr>
      <vt:lpstr>Hotel Nearby Venue - Artotel Suites Mangkuluhur</vt:lpstr>
      <vt:lpstr>Hotel Nearby Venue - JS Luwangsa</vt:lpstr>
      <vt:lpstr>Hotel Nearby Entertainment &amp; Experience</vt:lpstr>
      <vt:lpstr>Tourism Spots</vt:lpstr>
      <vt:lpstr>Golf Court Nearby - Senayan Golf Club</vt:lpstr>
      <vt:lpstr>Golf Court Nearby - Royale Jakarta Golf Club</vt:lpstr>
      <vt:lpstr>Golf Court Nearby - Suvarna Jakarta Golf Club</vt:lpstr>
      <vt:lpstr>Golf Court Nearby - Pondok Indah Golf Club House</vt:lpstr>
      <vt:lpstr>Mall Nearby - Lotte Shopping Avenue</vt:lpstr>
      <vt:lpstr>Mall Nearby - Sarinah</vt:lpstr>
      <vt:lpstr>Mall Nearby - Grand Indonesia</vt:lpstr>
      <vt:lpstr>Mall Nearby - Plaza Indonesia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Staying at Venue - Hotel Raffles Jakarta</dc:title>
  <dc:creator>Alfat Ardiansa</dc:creator>
  <cp:lastModifiedBy>Alfat Ardiansa</cp:lastModifiedBy>
  <cp:revision>1</cp:revision>
  <dcterms:created xsi:type="dcterms:W3CDTF">2024-09-12T03:09:35Z</dcterms:created>
  <dcterms:modified xsi:type="dcterms:W3CDTF">2024-09-12T03:11:14Z</dcterms:modified>
</cp:coreProperties>
</file>